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7"/>
    <a:srgbClr val="25375C"/>
    <a:srgbClr val="1874F9"/>
    <a:srgbClr val="1803A5"/>
    <a:srgbClr val="4B248E"/>
    <a:srgbClr val="3520D0"/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1696871" y="4134505"/>
            <a:ext cx="879825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/>
              <a:t>The title of the presentation on one line  </a:t>
            </a:r>
          </a:p>
          <a:p>
            <a:pPr algn="ctr"/>
            <a:r>
              <a:rPr lang="en-US" sz="3800" b="1" dirty="0"/>
              <a:t>or on two lines</a:t>
            </a:r>
            <a:endParaRPr lang="ro-RO" sz="3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1132763" y="5432783"/>
            <a:ext cx="99264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authors of the presentation</a:t>
            </a:r>
            <a:endParaRPr lang="ro-RO" sz="25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750626" y="596698"/>
            <a:ext cx="82205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/>
              <a:t>The slide title on one line</a:t>
            </a:r>
            <a:endParaRPr lang="ro-RO" sz="45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750626" y="1671732"/>
            <a:ext cx="106634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sz="2000" dirty="0" err="1"/>
              <a:t>Sed</a:t>
            </a:r>
            <a:r>
              <a:rPr lang="ro-RO" sz="2000" dirty="0"/>
              <a:t> ut </a:t>
            </a:r>
            <a:r>
              <a:rPr lang="ro-RO" sz="2000" dirty="0" err="1"/>
              <a:t>perspiciatis</a:t>
            </a:r>
            <a:r>
              <a:rPr lang="ro-RO" sz="2000" dirty="0"/>
              <a:t> unde </a:t>
            </a:r>
            <a:r>
              <a:rPr lang="ro-RO" sz="2000" dirty="0" err="1"/>
              <a:t>omnis</a:t>
            </a:r>
            <a:r>
              <a:rPr lang="ro-RO" sz="2000" dirty="0"/>
              <a:t> iste </a:t>
            </a:r>
            <a:r>
              <a:rPr lang="ro-RO" sz="2000" dirty="0" err="1"/>
              <a:t>natus</a:t>
            </a:r>
            <a:r>
              <a:rPr lang="ro-RO" sz="2000" dirty="0"/>
              <a:t> </a:t>
            </a:r>
            <a:r>
              <a:rPr lang="ro-RO" sz="2000" dirty="0" err="1"/>
              <a:t>error</a:t>
            </a:r>
            <a:r>
              <a:rPr lang="ro-RO" sz="2000" dirty="0"/>
              <a:t> sit </a:t>
            </a:r>
            <a:r>
              <a:rPr lang="ro-RO" sz="2000" dirty="0" err="1"/>
              <a:t>voluptatem</a:t>
            </a:r>
            <a:r>
              <a:rPr lang="ro-RO" sz="2000" dirty="0"/>
              <a:t> </a:t>
            </a:r>
            <a:r>
              <a:rPr lang="ro-RO" sz="2000" dirty="0" err="1"/>
              <a:t>accusantium</a:t>
            </a:r>
            <a:r>
              <a:rPr lang="ro-RO" sz="2000" dirty="0"/>
              <a:t> </a:t>
            </a:r>
            <a:r>
              <a:rPr lang="ro-RO" sz="2000" dirty="0" err="1"/>
              <a:t>doloremque</a:t>
            </a:r>
            <a:r>
              <a:rPr lang="ro-RO" sz="2000" dirty="0"/>
              <a:t> </a:t>
            </a:r>
            <a:r>
              <a:rPr lang="ro-RO" sz="2000" dirty="0" err="1"/>
              <a:t>laudantium</a:t>
            </a:r>
            <a:r>
              <a:rPr lang="ro-RO" sz="2000" dirty="0"/>
              <a:t>, </a:t>
            </a:r>
            <a:r>
              <a:rPr lang="ro-RO" sz="2000" dirty="0" err="1"/>
              <a:t>totam</a:t>
            </a:r>
            <a:r>
              <a:rPr lang="ro-RO" sz="2000" dirty="0"/>
              <a:t> rem </a:t>
            </a:r>
            <a:r>
              <a:rPr lang="ro-RO" sz="2000" dirty="0" err="1"/>
              <a:t>aperiam</a:t>
            </a:r>
            <a:r>
              <a:rPr lang="ro-RO" sz="2000" dirty="0"/>
              <a:t>, </a:t>
            </a:r>
            <a:r>
              <a:rPr lang="ro-RO" sz="2000" dirty="0" err="1"/>
              <a:t>eaque</a:t>
            </a:r>
            <a:r>
              <a:rPr lang="ro-RO" sz="2000" dirty="0"/>
              <a:t> </a:t>
            </a:r>
            <a:r>
              <a:rPr lang="ro-RO" sz="2000" dirty="0" err="1"/>
              <a:t>ipsa</a:t>
            </a:r>
            <a:r>
              <a:rPr lang="ro-RO" sz="2000" dirty="0"/>
              <a:t> </a:t>
            </a:r>
            <a:r>
              <a:rPr lang="ro-RO" sz="2000" dirty="0" err="1"/>
              <a:t>quae</a:t>
            </a:r>
            <a:r>
              <a:rPr lang="ro-RO" sz="2000" dirty="0"/>
              <a:t> </a:t>
            </a:r>
            <a:r>
              <a:rPr lang="ro-RO" sz="2000" dirty="0" err="1"/>
              <a:t>ab</a:t>
            </a:r>
            <a:r>
              <a:rPr lang="ro-RO" sz="2000" dirty="0"/>
              <a:t> </a:t>
            </a:r>
            <a:r>
              <a:rPr lang="ro-RO" sz="2000" dirty="0" err="1"/>
              <a:t>illo</a:t>
            </a:r>
            <a:r>
              <a:rPr lang="ro-RO" sz="2000" dirty="0"/>
              <a:t> </a:t>
            </a:r>
            <a:r>
              <a:rPr lang="ro-RO" sz="2000" dirty="0" err="1"/>
              <a:t>inventore</a:t>
            </a:r>
            <a:r>
              <a:rPr lang="ro-RO" sz="2000" dirty="0"/>
              <a:t> </a:t>
            </a:r>
            <a:r>
              <a:rPr lang="ro-RO" sz="2000" dirty="0" err="1"/>
              <a:t>veritatis</a:t>
            </a:r>
            <a:r>
              <a:rPr lang="ro-RO" sz="2000" dirty="0"/>
              <a:t> et quasi </a:t>
            </a:r>
            <a:r>
              <a:rPr lang="ro-RO" sz="2000" dirty="0" err="1"/>
              <a:t>architecto</a:t>
            </a:r>
            <a:r>
              <a:rPr lang="ro-RO" sz="2000" dirty="0"/>
              <a:t> </a:t>
            </a:r>
            <a:r>
              <a:rPr lang="ro-RO" sz="2000" dirty="0" err="1"/>
              <a:t>beatae</a:t>
            </a:r>
            <a:r>
              <a:rPr lang="ro-RO" sz="2000" dirty="0"/>
              <a:t> vitae dicta sunt </a:t>
            </a:r>
            <a:r>
              <a:rPr lang="ro-RO" sz="2000" dirty="0" err="1"/>
              <a:t>explicabo</a:t>
            </a:r>
            <a:r>
              <a:rPr lang="ro-RO" sz="2000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sz="2000" dirty="0"/>
              <a:t>Nemo </a:t>
            </a:r>
            <a:r>
              <a:rPr lang="ro-RO" sz="2000" dirty="0" err="1"/>
              <a:t>enim</a:t>
            </a:r>
            <a:r>
              <a:rPr lang="ro-RO" sz="2000" dirty="0"/>
              <a:t> </a:t>
            </a:r>
            <a:r>
              <a:rPr lang="ro-RO" sz="2000" dirty="0" err="1"/>
              <a:t>ipsam</a:t>
            </a:r>
            <a:r>
              <a:rPr lang="ro-RO" sz="2000" dirty="0"/>
              <a:t> </a:t>
            </a:r>
            <a:r>
              <a:rPr lang="ro-RO" sz="2000" dirty="0" err="1"/>
              <a:t>voluptatem</a:t>
            </a:r>
            <a:r>
              <a:rPr lang="ro-RO" sz="2000" dirty="0"/>
              <a:t> </a:t>
            </a:r>
            <a:r>
              <a:rPr lang="ro-RO" sz="2000" dirty="0" err="1"/>
              <a:t>quia</a:t>
            </a:r>
            <a:r>
              <a:rPr lang="ro-RO" sz="2000" dirty="0"/>
              <a:t> </a:t>
            </a:r>
            <a:r>
              <a:rPr lang="ro-RO" sz="2000" dirty="0" err="1"/>
              <a:t>voluptas</a:t>
            </a:r>
            <a:r>
              <a:rPr lang="ro-RO" sz="2000" dirty="0"/>
              <a:t> sit </a:t>
            </a:r>
            <a:r>
              <a:rPr lang="ro-RO" sz="2000" dirty="0" err="1"/>
              <a:t>aspernatur</a:t>
            </a:r>
            <a:r>
              <a:rPr lang="ro-RO" sz="2000" dirty="0"/>
              <a:t> aut </a:t>
            </a:r>
            <a:r>
              <a:rPr lang="ro-RO" sz="2000" dirty="0" err="1"/>
              <a:t>odit</a:t>
            </a:r>
            <a:r>
              <a:rPr lang="ro-RO" sz="2000" dirty="0"/>
              <a:t> aut fugit, </a:t>
            </a:r>
            <a:r>
              <a:rPr lang="ro-RO" sz="2000" dirty="0" err="1"/>
              <a:t>sed</a:t>
            </a:r>
            <a:r>
              <a:rPr lang="ro-RO" sz="2000" dirty="0"/>
              <a:t> </a:t>
            </a:r>
            <a:r>
              <a:rPr lang="ro-RO" sz="2000" dirty="0" err="1"/>
              <a:t>quia</a:t>
            </a:r>
            <a:r>
              <a:rPr lang="ro-RO" sz="2000" dirty="0"/>
              <a:t> </a:t>
            </a:r>
            <a:r>
              <a:rPr lang="ro-RO" sz="2000" dirty="0" err="1"/>
              <a:t>consequuntur</a:t>
            </a:r>
            <a:r>
              <a:rPr lang="ro-RO" sz="2000" dirty="0"/>
              <a:t> </a:t>
            </a:r>
            <a:r>
              <a:rPr lang="ro-RO" sz="2000" dirty="0" err="1"/>
              <a:t>magni</a:t>
            </a:r>
            <a:r>
              <a:rPr lang="ro-RO" sz="2000" dirty="0"/>
              <a:t> </a:t>
            </a:r>
            <a:r>
              <a:rPr lang="ro-RO" sz="2000" dirty="0" err="1"/>
              <a:t>dolores</a:t>
            </a:r>
            <a:r>
              <a:rPr lang="ro-RO" sz="2000" dirty="0"/>
              <a:t> </a:t>
            </a:r>
            <a:r>
              <a:rPr lang="ro-RO" sz="2000" dirty="0" err="1"/>
              <a:t>eos</a:t>
            </a:r>
            <a:r>
              <a:rPr lang="ro-RO" sz="2000" dirty="0"/>
              <a:t> </a:t>
            </a:r>
            <a:r>
              <a:rPr lang="ro-RO" sz="2000" dirty="0" err="1"/>
              <a:t>qui</a:t>
            </a:r>
            <a:r>
              <a:rPr lang="ro-RO" sz="2000" dirty="0"/>
              <a:t> </a:t>
            </a:r>
            <a:r>
              <a:rPr lang="ro-RO" sz="2000" dirty="0" err="1"/>
              <a:t>ratione</a:t>
            </a:r>
            <a:r>
              <a:rPr lang="ro-RO" sz="2000" dirty="0"/>
              <a:t> </a:t>
            </a:r>
            <a:r>
              <a:rPr lang="ro-RO" sz="2000" dirty="0" err="1"/>
              <a:t>voluptatem</a:t>
            </a:r>
            <a:r>
              <a:rPr lang="ro-RO" sz="2000" dirty="0"/>
              <a:t> </a:t>
            </a:r>
            <a:r>
              <a:rPr lang="ro-RO" sz="2000" dirty="0" err="1"/>
              <a:t>sequi</a:t>
            </a:r>
            <a:r>
              <a:rPr lang="ro-RO" sz="2000" dirty="0"/>
              <a:t> </a:t>
            </a:r>
            <a:r>
              <a:rPr lang="ro-RO" sz="2000" dirty="0" err="1"/>
              <a:t>nesciunt</a:t>
            </a:r>
            <a:r>
              <a:rPr lang="ro-RO" sz="2000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sz="2000" dirty="0" err="1"/>
              <a:t>Neque</a:t>
            </a:r>
            <a:r>
              <a:rPr lang="ro-RO" sz="2000" dirty="0"/>
              <a:t> </a:t>
            </a:r>
            <a:r>
              <a:rPr lang="ro-RO" sz="2000" dirty="0" err="1"/>
              <a:t>porro</a:t>
            </a:r>
            <a:r>
              <a:rPr lang="ro-RO" sz="2000" dirty="0"/>
              <a:t> </a:t>
            </a:r>
            <a:r>
              <a:rPr lang="ro-RO" sz="2000" dirty="0" err="1"/>
              <a:t>quisquam</a:t>
            </a:r>
            <a:r>
              <a:rPr lang="ro-RO" sz="2000" dirty="0"/>
              <a:t> est, </a:t>
            </a:r>
            <a:r>
              <a:rPr lang="ro-RO" sz="2000" dirty="0" err="1"/>
              <a:t>qui</a:t>
            </a:r>
            <a:r>
              <a:rPr lang="ro-RO" sz="2000" dirty="0"/>
              <a:t> </a:t>
            </a:r>
            <a:r>
              <a:rPr lang="ro-RO" sz="2000" dirty="0" err="1"/>
              <a:t>dolorem</a:t>
            </a:r>
            <a:r>
              <a:rPr lang="ro-RO" sz="2000" dirty="0"/>
              <a:t> </a:t>
            </a:r>
            <a:r>
              <a:rPr lang="ro-RO" sz="2000" dirty="0" err="1"/>
              <a:t>ipsum</a:t>
            </a:r>
            <a:r>
              <a:rPr lang="ro-RO" sz="2000" dirty="0"/>
              <a:t> </a:t>
            </a:r>
            <a:r>
              <a:rPr lang="ro-RO" sz="2000" dirty="0" err="1"/>
              <a:t>quia</a:t>
            </a:r>
            <a:r>
              <a:rPr lang="ro-RO" sz="2000" dirty="0"/>
              <a:t> </a:t>
            </a:r>
            <a:r>
              <a:rPr lang="ro-RO" sz="2000" dirty="0" err="1"/>
              <a:t>dolor</a:t>
            </a:r>
            <a:r>
              <a:rPr lang="ro-RO" sz="2000" dirty="0"/>
              <a:t> sit </a:t>
            </a:r>
            <a:r>
              <a:rPr lang="ro-RO" sz="2000" dirty="0" err="1"/>
              <a:t>amet</a:t>
            </a:r>
            <a:r>
              <a:rPr lang="ro-RO" sz="2000" dirty="0"/>
              <a:t>, </a:t>
            </a:r>
            <a:r>
              <a:rPr lang="ro-RO" sz="2000" dirty="0" err="1"/>
              <a:t>consectetur</a:t>
            </a:r>
            <a:r>
              <a:rPr lang="ro-RO" sz="2000" dirty="0"/>
              <a:t>, </a:t>
            </a:r>
            <a:r>
              <a:rPr lang="ro-RO" sz="2000" dirty="0" err="1"/>
              <a:t>adipisci</a:t>
            </a:r>
            <a:r>
              <a:rPr lang="ro-RO" sz="2000" dirty="0"/>
              <a:t> velit, </a:t>
            </a:r>
            <a:r>
              <a:rPr lang="ro-RO" sz="2000" dirty="0" err="1"/>
              <a:t>sed</a:t>
            </a:r>
            <a:r>
              <a:rPr lang="ro-RO" sz="2000" dirty="0"/>
              <a:t> </a:t>
            </a:r>
            <a:r>
              <a:rPr lang="ro-RO" sz="2000" dirty="0" err="1"/>
              <a:t>quia</a:t>
            </a:r>
            <a:r>
              <a:rPr lang="ro-RO" sz="2000" dirty="0"/>
              <a:t> non </a:t>
            </a:r>
            <a:r>
              <a:rPr lang="ro-RO" sz="2000" dirty="0" err="1"/>
              <a:t>numquam</a:t>
            </a:r>
            <a:r>
              <a:rPr lang="ro-RO" sz="2000" dirty="0"/>
              <a:t> </a:t>
            </a:r>
            <a:r>
              <a:rPr lang="ro-RO" sz="2000" dirty="0" err="1"/>
              <a:t>eius</a:t>
            </a:r>
            <a:r>
              <a:rPr lang="ro-RO" sz="2000" dirty="0"/>
              <a:t> </a:t>
            </a:r>
            <a:r>
              <a:rPr lang="ro-RO" sz="2000" dirty="0" err="1"/>
              <a:t>modi</a:t>
            </a:r>
            <a:r>
              <a:rPr lang="ro-RO" sz="2000" dirty="0"/>
              <a:t> tempora </a:t>
            </a:r>
            <a:r>
              <a:rPr lang="ro-RO" sz="2000" dirty="0" err="1"/>
              <a:t>incidunt</a:t>
            </a:r>
            <a:r>
              <a:rPr lang="ro-RO" sz="2000" dirty="0"/>
              <a:t> ut </a:t>
            </a:r>
            <a:r>
              <a:rPr lang="ro-RO" sz="2000" dirty="0" err="1"/>
              <a:t>labore</a:t>
            </a:r>
            <a:r>
              <a:rPr lang="ro-RO" sz="2000" dirty="0"/>
              <a:t> et </a:t>
            </a:r>
            <a:r>
              <a:rPr lang="ro-RO" sz="2000" dirty="0" err="1"/>
              <a:t>dolore</a:t>
            </a:r>
            <a:r>
              <a:rPr lang="ro-RO" sz="2000" dirty="0"/>
              <a:t> </a:t>
            </a:r>
            <a:r>
              <a:rPr lang="ro-RO" sz="2000" dirty="0" err="1"/>
              <a:t>magnam</a:t>
            </a:r>
            <a:r>
              <a:rPr lang="ro-RO" sz="2000" dirty="0"/>
              <a:t> </a:t>
            </a:r>
            <a:r>
              <a:rPr lang="ro-RO" sz="2000" dirty="0" err="1"/>
              <a:t>aliquam</a:t>
            </a:r>
            <a:r>
              <a:rPr lang="ro-RO" sz="2000" dirty="0"/>
              <a:t> </a:t>
            </a:r>
            <a:r>
              <a:rPr lang="ro-RO" sz="2000" dirty="0" err="1"/>
              <a:t>quaerat</a:t>
            </a:r>
            <a:r>
              <a:rPr lang="ro-RO" sz="2000" dirty="0"/>
              <a:t> </a:t>
            </a:r>
            <a:r>
              <a:rPr lang="ro-RO" sz="2000" dirty="0" err="1"/>
              <a:t>voluptatem</a:t>
            </a:r>
            <a:r>
              <a:rPr lang="ro-RO" sz="2000" dirty="0"/>
              <a:t>. Ut </a:t>
            </a:r>
            <a:r>
              <a:rPr lang="ro-RO" sz="2000" dirty="0" err="1"/>
              <a:t>enim</a:t>
            </a:r>
            <a:r>
              <a:rPr lang="ro-RO" sz="2000" dirty="0"/>
              <a:t> ad minima </a:t>
            </a:r>
            <a:r>
              <a:rPr lang="ro-RO" sz="2000" dirty="0" err="1"/>
              <a:t>veniam</a:t>
            </a:r>
            <a:r>
              <a:rPr lang="ro-RO" sz="2000" dirty="0"/>
              <a:t>, </a:t>
            </a:r>
            <a:r>
              <a:rPr lang="ro-RO" sz="2000" dirty="0" err="1"/>
              <a:t>quis</a:t>
            </a:r>
            <a:r>
              <a:rPr lang="ro-RO" sz="2000" dirty="0"/>
              <a:t> </a:t>
            </a:r>
            <a:r>
              <a:rPr lang="ro-RO" sz="2000" dirty="0" err="1"/>
              <a:t>nostrum</a:t>
            </a:r>
            <a:r>
              <a:rPr lang="ro-RO" sz="2000" dirty="0"/>
              <a:t> </a:t>
            </a:r>
            <a:r>
              <a:rPr lang="ro-RO" sz="2000" dirty="0" err="1"/>
              <a:t>exercitationem</a:t>
            </a:r>
            <a:r>
              <a:rPr lang="ro-RO" sz="2000" dirty="0"/>
              <a:t> </a:t>
            </a:r>
            <a:r>
              <a:rPr lang="ro-RO" sz="2000" dirty="0" err="1"/>
              <a:t>ullam</a:t>
            </a:r>
            <a:r>
              <a:rPr lang="ro-RO" sz="2000" dirty="0"/>
              <a:t> </a:t>
            </a:r>
            <a:r>
              <a:rPr lang="ro-RO" sz="2000" dirty="0" err="1"/>
              <a:t>corporis</a:t>
            </a:r>
            <a:r>
              <a:rPr lang="ro-RO" sz="2000" dirty="0"/>
              <a:t> </a:t>
            </a:r>
            <a:r>
              <a:rPr lang="ro-RO" sz="2000" dirty="0" err="1"/>
              <a:t>suscipit</a:t>
            </a:r>
            <a:r>
              <a:rPr lang="ro-RO" sz="2000" dirty="0"/>
              <a:t> </a:t>
            </a:r>
            <a:r>
              <a:rPr lang="ro-RO" sz="2000" dirty="0" err="1"/>
              <a:t>laboriosam</a:t>
            </a:r>
            <a:r>
              <a:rPr lang="ro-RO" sz="2000" dirty="0"/>
              <a:t>, </a:t>
            </a:r>
            <a:r>
              <a:rPr lang="ro-RO" sz="2000" dirty="0" err="1"/>
              <a:t>nisi</a:t>
            </a:r>
            <a:r>
              <a:rPr lang="ro-RO" sz="2000" dirty="0"/>
              <a:t> ut </a:t>
            </a:r>
            <a:r>
              <a:rPr lang="ro-RO" sz="2000" dirty="0" err="1"/>
              <a:t>aliquid</a:t>
            </a:r>
            <a:r>
              <a:rPr lang="ro-RO" sz="2000" dirty="0"/>
              <a:t> ex ea </a:t>
            </a:r>
            <a:r>
              <a:rPr lang="ro-RO" sz="2000" dirty="0" err="1"/>
              <a:t>commodi</a:t>
            </a:r>
            <a:r>
              <a:rPr lang="ro-RO" sz="2000" dirty="0"/>
              <a:t> </a:t>
            </a:r>
            <a:r>
              <a:rPr lang="ro-RO" sz="2000" dirty="0" err="1"/>
              <a:t>consequatur</a:t>
            </a:r>
            <a:r>
              <a:rPr lang="ro-RO" sz="2000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sz="2000" dirty="0" err="1"/>
              <a:t>Quis</a:t>
            </a:r>
            <a:r>
              <a:rPr lang="ro-RO" sz="2000" dirty="0"/>
              <a:t> </a:t>
            </a:r>
            <a:r>
              <a:rPr lang="ro-RO" sz="2000" dirty="0" err="1"/>
              <a:t>autem</a:t>
            </a:r>
            <a:r>
              <a:rPr lang="ro-RO" sz="2000" dirty="0"/>
              <a:t> vel </a:t>
            </a:r>
            <a:r>
              <a:rPr lang="ro-RO" sz="2000" dirty="0" err="1"/>
              <a:t>eum</a:t>
            </a:r>
            <a:r>
              <a:rPr lang="ro-RO" sz="2000" dirty="0"/>
              <a:t> iure </a:t>
            </a:r>
            <a:r>
              <a:rPr lang="ro-RO" sz="2000" dirty="0" err="1"/>
              <a:t>reprehenderit</a:t>
            </a:r>
            <a:r>
              <a:rPr lang="ro-RO" sz="2000" dirty="0"/>
              <a:t> </a:t>
            </a:r>
            <a:r>
              <a:rPr lang="ro-RO" sz="2000" dirty="0" err="1"/>
              <a:t>qui</a:t>
            </a:r>
            <a:r>
              <a:rPr lang="ro-RO" sz="2000" dirty="0"/>
              <a:t> in ea voluptate velit </a:t>
            </a:r>
            <a:r>
              <a:rPr lang="ro-RO" sz="2000" dirty="0" err="1"/>
              <a:t>esse</a:t>
            </a:r>
            <a:r>
              <a:rPr lang="ro-RO" sz="2000" dirty="0"/>
              <a:t> </a:t>
            </a:r>
            <a:r>
              <a:rPr lang="ro-RO" sz="2000" dirty="0" err="1"/>
              <a:t>quam</a:t>
            </a:r>
            <a:r>
              <a:rPr lang="ro-RO" sz="2000" dirty="0"/>
              <a:t> </a:t>
            </a:r>
            <a:r>
              <a:rPr lang="ro-RO" sz="2000" dirty="0" err="1"/>
              <a:t>nihil</a:t>
            </a:r>
            <a:r>
              <a:rPr lang="ro-RO" sz="2000" dirty="0"/>
              <a:t> </a:t>
            </a:r>
            <a:r>
              <a:rPr lang="ro-RO" sz="2000" dirty="0" err="1"/>
              <a:t>molestiae</a:t>
            </a:r>
            <a:r>
              <a:rPr lang="ro-RO" sz="2000" dirty="0"/>
              <a:t> </a:t>
            </a:r>
            <a:r>
              <a:rPr lang="ro-RO" sz="2000" dirty="0" err="1"/>
              <a:t>consequatur</a:t>
            </a:r>
            <a:r>
              <a:rPr lang="ro-RO" sz="2000" dirty="0"/>
              <a:t>, vel </a:t>
            </a:r>
            <a:r>
              <a:rPr lang="ro-RO" sz="2000" dirty="0" err="1"/>
              <a:t>illum</a:t>
            </a:r>
            <a:r>
              <a:rPr lang="ro-RO" sz="2000" dirty="0"/>
              <a:t> </a:t>
            </a:r>
            <a:r>
              <a:rPr lang="ro-RO" sz="2000" dirty="0" err="1"/>
              <a:t>qui</a:t>
            </a:r>
            <a:r>
              <a:rPr lang="ro-RO" sz="2000" dirty="0"/>
              <a:t> </a:t>
            </a:r>
            <a:r>
              <a:rPr lang="ro-RO" sz="2000" dirty="0" err="1"/>
              <a:t>dolorem</a:t>
            </a:r>
            <a:r>
              <a:rPr lang="ro-RO" sz="2000" dirty="0"/>
              <a:t> </a:t>
            </a:r>
            <a:r>
              <a:rPr lang="ro-RO" sz="2000" dirty="0" err="1"/>
              <a:t>eum</a:t>
            </a:r>
            <a:r>
              <a:rPr lang="ro-RO" sz="2000" dirty="0"/>
              <a:t> </a:t>
            </a:r>
            <a:r>
              <a:rPr lang="ro-RO" sz="2000" dirty="0" err="1"/>
              <a:t>fugiat</a:t>
            </a:r>
            <a:r>
              <a:rPr lang="ro-RO" sz="2000" dirty="0"/>
              <a:t> quo </a:t>
            </a:r>
            <a:r>
              <a:rPr lang="ro-RO" sz="2000" dirty="0" err="1"/>
              <a:t>voluptas</a:t>
            </a:r>
            <a:r>
              <a:rPr lang="ro-RO" sz="2000" dirty="0"/>
              <a:t> </a:t>
            </a:r>
            <a:r>
              <a:rPr lang="ro-RO" sz="2000" dirty="0" err="1"/>
              <a:t>nulla</a:t>
            </a:r>
            <a:r>
              <a:rPr lang="ro-RO" sz="2000" dirty="0"/>
              <a:t> </a:t>
            </a:r>
            <a:r>
              <a:rPr lang="ro-RO" sz="2000" dirty="0" err="1"/>
              <a:t>pariatur</a:t>
            </a:r>
            <a:r>
              <a:rPr lang="ro-RO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74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Eventer Company</cp:lastModifiedBy>
  <cp:revision>26</cp:revision>
  <dcterms:created xsi:type="dcterms:W3CDTF">2019-05-13T14:09:32Z</dcterms:created>
  <dcterms:modified xsi:type="dcterms:W3CDTF">2024-09-20T15:07:51Z</dcterms:modified>
</cp:coreProperties>
</file>